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80" r:id="rId10"/>
    <p:sldId id="282" r:id="rId11"/>
    <p:sldId id="281" r:id="rId12"/>
    <p:sldId id="283" r:id="rId13"/>
    <p:sldId id="284" r:id="rId14"/>
    <p:sldId id="285" r:id="rId15"/>
    <p:sldId id="286" r:id="rId16"/>
    <p:sldId id="287" r:id="rId17"/>
    <p:sldId id="289" r:id="rId18"/>
    <p:sldId id="290" r:id="rId19"/>
    <p:sldId id="293" r:id="rId20"/>
    <p:sldId id="291" r:id="rId21"/>
    <p:sldId id="294" r:id="rId22"/>
    <p:sldId id="263" r:id="rId23"/>
    <p:sldId id="273" r:id="rId24"/>
    <p:sldId id="276" r:id="rId25"/>
    <p:sldId id="274" r:id="rId26"/>
    <p:sldId id="277" r:id="rId27"/>
    <p:sldId id="275" r:id="rId28"/>
    <p:sldId id="264" r:id="rId29"/>
    <p:sldId id="265" r:id="rId30"/>
    <p:sldId id="267" r:id="rId31"/>
    <p:sldId id="266" r:id="rId32"/>
    <p:sldId id="268" r:id="rId33"/>
    <p:sldId id="269" r:id="rId34"/>
    <p:sldId id="270" r:id="rId35"/>
    <p:sldId id="271" r:id="rId36"/>
    <p:sldId id="27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00"/>
    <a:srgbClr val="9C0001"/>
    <a:srgbClr val="00AFF2"/>
    <a:srgbClr val="000000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2206869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3247694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4540163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12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1482559149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00072" y="5412508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27488" y="5233331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grpSp>
          <p:nvGrpSpPr>
            <p:cNvPr id="19" name="グループ化 18"/>
            <p:cNvGrpSpPr/>
            <p:nvPr/>
          </p:nvGrpSpPr>
          <p:grpSpPr>
            <a:xfrm>
              <a:off x="2692400" y="3052706"/>
              <a:ext cx="3175702" cy="3175702"/>
              <a:chOff x="2692400" y="3052706"/>
              <a:chExt cx="3175702" cy="3175702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2400" y="3052706"/>
                <a:ext cx="3175702" cy="3175702"/>
              </a:xfrm>
              <a:prstGeom prst="rect">
                <a:avLst/>
              </a:prstGeom>
            </p:spPr>
          </p:pic>
          <p:sp>
            <p:nvSpPr>
              <p:cNvPr id="18" name="正方形/長方形 17"/>
              <p:cNvSpPr/>
              <p:nvPr/>
            </p:nvSpPr>
            <p:spPr>
              <a:xfrm>
                <a:off x="4084354" y="4107584"/>
                <a:ext cx="403287" cy="1468581"/>
              </a:xfrm>
              <a:prstGeom prst="rect">
                <a:avLst/>
              </a:prstGeom>
              <a:solidFill>
                <a:srgbClr val="FEE101"/>
              </a:solidFill>
              <a:ln>
                <a:solidFill>
                  <a:srgbClr val="FEE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262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726" y="4596685"/>
              <a:ext cx="1165920" cy="1057700"/>
            </a:xfrm>
            <a:prstGeom prst="rect">
              <a:avLst/>
            </a:prstGeom>
          </p:spPr>
        </p:pic>
        <p:sp>
          <p:nvSpPr>
            <p:cNvPr id="24" name="フリーフォーム 23"/>
            <p:cNvSpPr/>
            <p:nvPr/>
          </p:nvSpPr>
          <p:spPr>
            <a:xfrm>
              <a:off x="4629150" y="4568737"/>
              <a:ext cx="266701" cy="273138"/>
            </a:xfrm>
            <a:custGeom>
              <a:avLst/>
              <a:gdLst>
                <a:gd name="connsiteX0" fmla="*/ 180975 w 250825"/>
                <a:gd name="connsiteY0" fmla="*/ 260439 h 260439"/>
                <a:gd name="connsiteX1" fmla="*/ 190500 w 250825"/>
                <a:gd name="connsiteY1" fmla="*/ 244564 h 260439"/>
                <a:gd name="connsiteX2" fmla="*/ 200025 w 250825"/>
                <a:gd name="connsiteY2" fmla="*/ 238214 h 260439"/>
                <a:gd name="connsiteX3" fmla="*/ 203200 w 250825"/>
                <a:gd name="connsiteY3" fmla="*/ 228689 h 260439"/>
                <a:gd name="connsiteX4" fmla="*/ 225425 w 250825"/>
                <a:gd name="connsiteY4" fmla="*/ 203289 h 260439"/>
                <a:gd name="connsiteX5" fmla="*/ 231775 w 250825"/>
                <a:gd name="connsiteY5" fmla="*/ 181064 h 260439"/>
                <a:gd name="connsiteX6" fmla="*/ 244475 w 250825"/>
                <a:gd name="connsiteY6" fmla="*/ 162014 h 260439"/>
                <a:gd name="connsiteX7" fmla="*/ 250825 w 250825"/>
                <a:gd name="connsiteY7" fmla="*/ 152489 h 260439"/>
                <a:gd name="connsiteX8" fmla="*/ 247650 w 250825"/>
                <a:gd name="connsiteY8" fmla="*/ 142964 h 260439"/>
                <a:gd name="connsiteX9" fmla="*/ 238125 w 250825"/>
                <a:gd name="connsiteY9" fmla="*/ 136614 h 260439"/>
                <a:gd name="connsiteX10" fmla="*/ 231775 w 250825"/>
                <a:gd name="connsiteY10" fmla="*/ 127089 h 260439"/>
                <a:gd name="connsiteX11" fmla="*/ 228600 w 250825"/>
                <a:gd name="connsiteY11" fmla="*/ 114389 h 260439"/>
                <a:gd name="connsiteX12" fmla="*/ 222250 w 250825"/>
                <a:gd name="connsiteY12" fmla="*/ 104864 h 260439"/>
                <a:gd name="connsiteX13" fmla="*/ 215900 w 250825"/>
                <a:gd name="connsiteY13" fmla="*/ 92164 h 260439"/>
                <a:gd name="connsiteX14" fmla="*/ 212725 w 250825"/>
                <a:gd name="connsiteY14" fmla="*/ 79464 h 260439"/>
                <a:gd name="connsiteX15" fmla="*/ 206375 w 250825"/>
                <a:gd name="connsiteY15" fmla="*/ 69939 h 260439"/>
                <a:gd name="connsiteX16" fmla="*/ 200025 w 250825"/>
                <a:gd name="connsiteY16" fmla="*/ 57239 h 260439"/>
                <a:gd name="connsiteX17" fmla="*/ 193675 w 250825"/>
                <a:gd name="connsiteY17" fmla="*/ 47714 h 260439"/>
                <a:gd name="connsiteX18" fmla="*/ 187325 w 250825"/>
                <a:gd name="connsiteY18" fmla="*/ 35014 h 260439"/>
                <a:gd name="connsiteX19" fmla="*/ 180975 w 250825"/>
                <a:gd name="connsiteY19" fmla="*/ 25489 h 260439"/>
                <a:gd name="connsiteX20" fmla="*/ 171450 w 250825"/>
                <a:gd name="connsiteY20" fmla="*/ 6439 h 260439"/>
                <a:gd name="connsiteX21" fmla="*/ 161925 w 250825"/>
                <a:gd name="connsiteY21" fmla="*/ 89 h 260439"/>
                <a:gd name="connsiteX22" fmla="*/ 123825 w 250825"/>
                <a:gd name="connsiteY22" fmla="*/ 3264 h 260439"/>
                <a:gd name="connsiteX23" fmla="*/ 104775 w 250825"/>
                <a:gd name="connsiteY23" fmla="*/ 9614 h 260439"/>
                <a:gd name="connsiteX24" fmla="*/ 92075 w 250825"/>
                <a:gd name="connsiteY24" fmla="*/ 6439 h 260439"/>
                <a:gd name="connsiteX25" fmla="*/ 82550 w 250825"/>
                <a:gd name="connsiteY25" fmla="*/ 89 h 260439"/>
                <a:gd name="connsiteX26" fmla="*/ 69850 w 250825"/>
                <a:gd name="connsiteY26" fmla="*/ 3264 h 260439"/>
                <a:gd name="connsiteX27" fmla="*/ 63500 w 250825"/>
                <a:gd name="connsiteY27" fmla="*/ 12789 h 260439"/>
                <a:gd name="connsiteX28" fmla="*/ 25400 w 250825"/>
                <a:gd name="connsiteY28" fmla="*/ 31839 h 260439"/>
                <a:gd name="connsiteX29" fmla="*/ 9525 w 250825"/>
                <a:gd name="connsiteY29" fmla="*/ 28664 h 260439"/>
                <a:gd name="connsiteX30" fmla="*/ 3175 w 250825"/>
                <a:gd name="connsiteY30" fmla="*/ 47714 h 260439"/>
                <a:gd name="connsiteX31" fmla="*/ 0 w 250825"/>
                <a:gd name="connsiteY31" fmla="*/ 57239 h 260439"/>
                <a:gd name="connsiteX32" fmla="*/ 6350 w 250825"/>
                <a:gd name="connsiteY32" fmla="*/ 79464 h 260439"/>
                <a:gd name="connsiteX33" fmla="*/ 15875 w 250825"/>
                <a:gd name="connsiteY33" fmla="*/ 88989 h 260439"/>
                <a:gd name="connsiteX34" fmla="*/ 28575 w 250825"/>
                <a:gd name="connsiteY34" fmla="*/ 108039 h 260439"/>
                <a:gd name="connsiteX35" fmla="*/ 57150 w 250825"/>
                <a:gd name="connsiteY35" fmla="*/ 123914 h 260439"/>
                <a:gd name="connsiteX36" fmla="*/ 66675 w 250825"/>
                <a:gd name="connsiteY36" fmla="*/ 133439 h 260439"/>
                <a:gd name="connsiteX37" fmla="*/ 101600 w 250825"/>
                <a:gd name="connsiteY37" fmla="*/ 152489 h 260439"/>
                <a:gd name="connsiteX38" fmla="*/ 111125 w 250825"/>
                <a:gd name="connsiteY38" fmla="*/ 162014 h 260439"/>
                <a:gd name="connsiteX39" fmla="*/ 130175 w 250825"/>
                <a:gd name="connsiteY39" fmla="*/ 174714 h 260439"/>
                <a:gd name="connsiteX40" fmla="*/ 136525 w 250825"/>
                <a:gd name="connsiteY40" fmla="*/ 193764 h 260439"/>
                <a:gd name="connsiteX41" fmla="*/ 142875 w 250825"/>
                <a:gd name="connsiteY41" fmla="*/ 203289 h 260439"/>
                <a:gd name="connsiteX42" fmla="*/ 146050 w 250825"/>
                <a:gd name="connsiteY42" fmla="*/ 212814 h 260439"/>
                <a:gd name="connsiteX43" fmla="*/ 136525 w 250825"/>
                <a:gd name="connsiteY43" fmla="*/ 206464 h 260439"/>
                <a:gd name="connsiteX44" fmla="*/ 117475 w 250825"/>
                <a:gd name="connsiteY44" fmla="*/ 184239 h 260439"/>
                <a:gd name="connsiteX45" fmla="*/ 98425 w 250825"/>
                <a:gd name="connsiteY45" fmla="*/ 171539 h 260439"/>
                <a:gd name="connsiteX46" fmla="*/ 88900 w 250825"/>
                <a:gd name="connsiteY46" fmla="*/ 165189 h 260439"/>
                <a:gd name="connsiteX47" fmla="*/ 79375 w 250825"/>
                <a:gd name="connsiteY47" fmla="*/ 203289 h 260439"/>
                <a:gd name="connsiteX48" fmla="*/ 101600 w 250825"/>
                <a:gd name="connsiteY48" fmla="*/ 231864 h 260439"/>
                <a:gd name="connsiteX49" fmla="*/ 120650 w 250825"/>
                <a:gd name="connsiteY49" fmla="*/ 244564 h 260439"/>
                <a:gd name="connsiteX50" fmla="*/ 130175 w 250825"/>
                <a:gd name="connsiteY50" fmla="*/ 250914 h 260439"/>
                <a:gd name="connsiteX51" fmla="*/ 149225 w 250825"/>
                <a:gd name="connsiteY51" fmla="*/ 257264 h 260439"/>
                <a:gd name="connsiteX52" fmla="*/ 158750 w 250825"/>
                <a:gd name="connsiteY52" fmla="*/ 260439 h 260439"/>
                <a:gd name="connsiteX53" fmla="*/ 180975 w 250825"/>
                <a:gd name="connsiteY53" fmla="*/ 260439 h 26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0825" h="260439">
                  <a:moveTo>
                    <a:pt x="180975" y="260439"/>
                  </a:moveTo>
                  <a:cubicBezTo>
                    <a:pt x="184150" y="255147"/>
                    <a:pt x="186484" y="249249"/>
                    <a:pt x="190500" y="244564"/>
                  </a:cubicBezTo>
                  <a:cubicBezTo>
                    <a:pt x="192983" y="241667"/>
                    <a:pt x="197641" y="241194"/>
                    <a:pt x="200025" y="238214"/>
                  </a:cubicBezTo>
                  <a:cubicBezTo>
                    <a:pt x="202116" y="235601"/>
                    <a:pt x="201575" y="231615"/>
                    <a:pt x="203200" y="228689"/>
                  </a:cubicBezTo>
                  <a:cubicBezTo>
                    <a:pt x="214095" y="209079"/>
                    <a:pt x="211511" y="212565"/>
                    <a:pt x="225425" y="203289"/>
                  </a:cubicBezTo>
                  <a:cubicBezTo>
                    <a:pt x="226172" y="200300"/>
                    <a:pt x="229705" y="184791"/>
                    <a:pt x="231775" y="181064"/>
                  </a:cubicBezTo>
                  <a:cubicBezTo>
                    <a:pt x="235481" y="174393"/>
                    <a:pt x="240242" y="168364"/>
                    <a:pt x="244475" y="162014"/>
                  </a:cubicBezTo>
                  <a:lnTo>
                    <a:pt x="250825" y="152489"/>
                  </a:lnTo>
                  <a:cubicBezTo>
                    <a:pt x="249767" y="149314"/>
                    <a:pt x="249741" y="145577"/>
                    <a:pt x="247650" y="142964"/>
                  </a:cubicBezTo>
                  <a:cubicBezTo>
                    <a:pt x="245266" y="139984"/>
                    <a:pt x="240823" y="139312"/>
                    <a:pt x="238125" y="136614"/>
                  </a:cubicBezTo>
                  <a:cubicBezTo>
                    <a:pt x="235427" y="133916"/>
                    <a:pt x="233892" y="130264"/>
                    <a:pt x="231775" y="127089"/>
                  </a:cubicBezTo>
                  <a:cubicBezTo>
                    <a:pt x="230717" y="122856"/>
                    <a:pt x="230319" y="118400"/>
                    <a:pt x="228600" y="114389"/>
                  </a:cubicBezTo>
                  <a:cubicBezTo>
                    <a:pt x="227097" y="110882"/>
                    <a:pt x="224143" y="108177"/>
                    <a:pt x="222250" y="104864"/>
                  </a:cubicBezTo>
                  <a:cubicBezTo>
                    <a:pt x="219902" y="100755"/>
                    <a:pt x="217562" y="96596"/>
                    <a:pt x="215900" y="92164"/>
                  </a:cubicBezTo>
                  <a:cubicBezTo>
                    <a:pt x="214368" y="88078"/>
                    <a:pt x="214444" y="83475"/>
                    <a:pt x="212725" y="79464"/>
                  </a:cubicBezTo>
                  <a:cubicBezTo>
                    <a:pt x="211222" y="75957"/>
                    <a:pt x="208268" y="73252"/>
                    <a:pt x="206375" y="69939"/>
                  </a:cubicBezTo>
                  <a:cubicBezTo>
                    <a:pt x="204027" y="65830"/>
                    <a:pt x="202373" y="61348"/>
                    <a:pt x="200025" y="57239"/>
                  </a:cubicBezTo>
                  <a:cubicBezTo>
                    <a:pt x="198132" y="53926"/>
                    <a:pt x="195568" y="51027"/>
                    <a:pt x="193675" y="47714"/>
                  </a:cubicBezTo>
                  <a:cubicBezTo>
                    <a:pt x="191327" y="43605"/>
                    <a:pt x="189673" y="39123"/>
                    <a:pt x="187325" y="35014"/>
                  </a:cubicBezTo>
                  <a:cubicBezTo>
                    <a:pt x="185432" y="31701"/>
                    <a:pt x="182682" y="28902"/>
                    <a:pt x="180975" y="25489"/>
                  </a:cubicBezTo>
                  <a:cubicBezTo>
                    <a:pt x="175810" y="15160"/>
                    <a:pt x="180549" y="15538"/>
                    <a:pt x="171450" y="6439"/>
                  </a:cubicBezTo>
                  <a:cubicBezTo>
                    <a:pt x="168752" y="3741"/>
                    <a:pt x="165100" y="2206"/>
                    <a:pt x="161925" y="89"/>
                  </a:cubicBezTo>
                  <a:cubicBezTo>
                    <a:pt x="149225" y="1147"/>
                    <a:pt x="136396" y="1169"/>
                    <a:pt x="123825" y="3264"/>
                  </a:cubicBezTo>
                  <a:cubicBezTo>
                    <a:pt x="117223" y="4364"/>
                    <a:pt x="104775" y="9614"/>
                    <a:pt x="104775" y="9614"/>
                  </a:cubicBezTo>
                  <a:cubicBezTo>
                    <a:pt x="100542" y="8556"/>
                    <a:pt x="96086" y="8158"/>
                    <a:pt x="92075" y="6439"/>
                  </a:cubicBezTo>
                  <a:cubicBezTo>
                    <a:pt x="88568" y="4936"/>
                    <a:pt x="86328" y="629"/>
                    <a:pt x="82550" y="89"/>
                  </a:cubicBezTo>
                  <a:cubicBezTo>
                    <a:pt x="78230" y="-528"/>
                    <a:pt x="74083" y="2206"/>
                    <a:pt x="69850" y="3264"/>
                  </a:cubicBezTo>
                  <a:cubicBezTo>
                    <a:pt x="67733" y="6439"/>
                    <a:pt x="64596" y="9134"/>
                    <a:pt x="63500" y="12789"/>
                  </a:cubicBezTo>
                  <a:cubicBezTo>
                    <a:pt x="53502" y="46116"/>
                    <a:pt x="75854" y="36426"/>
                    <a:pt x="25400" y="31839"/>
                  </a:cubicBezTo>
                  <a:cubicBezTo>
                    <a:pt x="20757" y="24874"/>
                    <a:pt x="18401" y="14462"/>
                    <a:pt x="9525" y="28664"/>
                  </a:cubicBezTo>
                  <a:cubicBezTo>
                    <a:pt x="5977" y="34340"/>
                    <a:pt x="5292" y="41364"/>
                    <a:pt x="3175" y="47714"/>
                  </a:cubicBezTo>
                  <a:lnTo>
                    <a:pt x="0" y="57239"/>
                  </a:lnTo>
                  <a:cubicBezTo>
                    <a:pt x="423" y="58933"/>
                    <a:pt x="4528" y="76731"/>
                    <a:pt x="6350" y="79464"/>
                  </a:cubicBezTo>
                  <a:cubicBezTo>
                    <a:pt x="8841" y="83200"/>
                    <a:pt x="13118" y="85445"/>
                    <a:pt x="15875" y="88989"/>
                  </a:cubicBezTo>
                  <a:cubicBezTo>
                    <a:pt x="20560" y="95013"/>
                    <a:pt x="22225" y="103806"/>
                    <a:pt x="28575" y="108039"/>
                  </a:cubicBezTo>
                  <a:cubicBezTo>
                    <a:pt x="50410" y="122595"/>
                    <a:pt x="40385" y="118326"/>
                    <a:pt x="57150" y="123914"/>
                  </a:cubicBezTo>
                  <a:cubicBezTo>
                    <a:pt x="60325" y="127089"/>
                    <a:pt x="62887" y="131028"/>
                    <a:pt x="66675" y="133439"/>
                  </a:cubicBezTo>
                  <a:cubicBezTo>
                    <a:pt x="78910" y="141225"/>
                    <a:pt x="90882" y="143557"/>
                    <a:pt x="101600" y="152489"/>
                  </a:cubicBezTo>
                  <a:cubicBezTo>
                    <a:pt x="105049" y="155364"/>
                    <a:pt x="107581" y="159257"/>
                    <a:pt x="111125" y="162014"/>
                  </a:cubicBezTo>
                  <a:cubicBezTo>
                    <a:pt x="117149" y="166699"/>
                    <a:pt x="130175" y="174714"/>
                    <a:pt x="130175" y="174714"/>
                  </a:cubicBezTo>
                  <a:cubicBezTo>
                    <a:pt x="132292" y="181064"/>
                    <a:pt x="132812" y="188195"/>
                    <a:pt x="136525" y="193764"/>
                  </a:cubicBezTo>
                  <a:cubicBezTo>
                    <a:pt x="138642" y="196939"/>
                    <a:pt x="141168" y="199876"/>
                    <a:pt x="142875" y="203289"/>
                  </a:cubicBezTo>
                  <a:cubicBezTo>
                    <a:pt x="144372" y="206282"/>
                    <a:pt x="149043" y="211317"/>
                    <a:pt x="146050" y="212814"/>
                  </a:cubicBezTo>
                  <a:cubicBezTo>
                    <a:pt x="142637" y="214521"/>
                    <a:pt x="139223" y="209162"/>
                    <a:pt x="136525" y="206464"/>
                  </a:cubicBezTo>
                  <a:cubicBezTo>
                    <a:pt x="121612" y="191551"/>
                    <a:pt x="133027" y="196335"/>
                    <a:pt x="117475" y="184239"/>
                  </a:cubicBezTo>
                  <a:cubicBezTo>
                    <a:pt x="111451" y="179554"/>
                    <a:pt x="104775" y="175772"/>
                    <a:pt x="98425" y="171539"/>
                  </a:cubicBezTo>
                  <a:lnTo>
                    <a:pt x="88900" y="165189"/>
                  </a:lnTo>
                  <a:cubicBezTo>
                    <a:pt x="65595" y="171015"/>
                    <a:pt x="73835" y="164511"/>
                    <a:pt x="79375" y="203289"/>
                  </a:cubicBezTo>
                  <a:cubicBezTo>
                    <a:pt x="81171" y="215860"/>
                    <a:pt x="91504" y="225133"/>
                    <a:pt x="101600" y="231864"/>
                  </a:cubicBezTo>
                  <a:lnTo>
                    <a:pt x="120650" y="244564"/>
                  </a:lnTo>
                  <a:cubicBezTo>
                    <a:pt x="123825" y="246681"/>
                    <a:pt x="126555" y="249707"/>
                    <a:pt x="130175" y="250914"/>
                  </a:cubicBezTo>
                  <a:lnTo>
                    <a:pt x="149225" y="257264"/>
                  </a:lnTo>
                  <a:cubicBezTo>
                    <a:pt x="152400" y="258322"/>
                    <a:pt x="155757" y="258942"/>
                    <a:pt x="158750" y="260439"/>
                  </a:cubicBezTo>
                  <a:lnTo>
                    <a:pt x="180975" y="260439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Game ov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494847"/>
            <a:ext cx="7600950" cy="39052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7" y="1471713"/>
            <a:ext cx="6280726" cy="3768436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</a:t>
            </a:r>
            <a:endParaRPr kumimoji="1" lang="en-US" altLang="ja-JP" sz="40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  <a:endParaRPr kumimoji="1" lang="ja-JP" altLang="en-US" sz="6000" b="1" dirty="0">
              <a:solidFill>
                <a:srgbClr val="FFFF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39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對馬君がクリアできた場合</a:t>
            </a:r>
            <a:endParaRPr kumimoji="1" lang="ja-JP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94" y="987012"/>
            <a:ext cx="4988168" cy="49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679478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</TotalTime>
  <Words>782</Words>
  <Application>Microsoft Office PowerPoint</Application>
  <PresentationFormat>ワイド画面</PresentationFormat>
  <Paragraphs>169</Paragraphs>
  <Slides>36</Slides>
  <Notes>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62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HGS創英角ﾎﾟｯﾌﾟ体</vt:lpstr>
      <vt:lpstr>ＭＳ ゴシック</vt:lpstr>
      <vt:lpstr>ＭＳ 明朝</vt:lpstr>
      <vt:lpstr>新細明體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66</cp:revision>
  <dcterms:created xsi:type="dcterms:W3CDTF">2023-11-20T01:28:01Z</dcterms:created>
  <dcterms:modified xsi:type="dcterms:W3CDTF">2023-12-05T06:27:00Z</dcterms:modified>
</cp:coreProperties>
</file>